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9" r:id="rId12"/>
    <p:sldId id="271" r:id="rId13"/>
    <p:sldId id="272" r:id="rId14"/>
    <p:sldId id="274" r:id="rId15"/>
    <p:sldId id="275" r:id="rId16"/>
    <p:sldId id="278" r:id="rId17"/>
    <p:sldId id="280" r:id="rId18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97"/>
    <p:restoredTop sz="96327"/>
  </p:normalViewPr>
  <p:slideViewPr>
    <p:cSldViewPr snapToGrid="0">
      <p:cViewPr varScale="1">
        <p:scale>
          <a:sx n="100" d="100"/>
          <a:sy n="100" d="100"/>
        </p:scale>
        <p:origin x="2336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12/11/2025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912701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12/11/2025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164519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12/11/2025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856625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12/11/2025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54386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12/11/2025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319853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12/11/2025</a:t>
            </a:fld>
            <a:endParaRPr lang="en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64944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12/11/2025</a:t>
            </a:fld>
            <a:endParaRPr lang="en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0309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12/11/2025</a:t>
            </a:fld>
            <a:endParaRPr lang="en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691048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12/11/2025</a:t>
            </a:fld>
            <a:endParaRPr lang="en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563990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12/11/2025</a:t>
            </a:fld>
            <a:endParaRPr lang="en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215476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12/11/2025</a:t>
            </a:fld>
            <a:endParaRPr lang="en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184392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23BCB-4592-504F-899F-E7D8D2193FCA}" type="datetimeFigureOut">
              <a:rPr lang="en-PL" smtClean="0"/>
              <a:t>12/11/2025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428479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336" y="0"/>
            <a:ext cx="10689140" cy="7559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24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78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86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1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29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81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52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8611F-AE29-C580-9E30-E3E295557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D3B012-ED43-99DB-FEBF-67731D01C36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15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C57981-20A9-2EF2-7CA8-139260343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356914-8E3D-FEFC-AD60-5FD44D6239A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92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87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92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67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01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48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22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47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20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37</TotalTime>
  <Words>0</Words>
  <Application>Microsoft Macintosh PowerPoint</Application>
  <PresentationFormat>Custom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Arkadiusz Sołdon</dc:creator>
  <cp:lastModifiedBy>Arkadiusz Sołdon</cp:lastModifiedBy>
  <cp:revision>11</cp:revision>
  <dcterms:created xsi:type="dcterms:W3CDTF">2023-11-16T08:31:58Z</dcterms:created>
  <dcterms:modified xsi:type="dcterms:W3CDTF">2025-11-12T15:26:24Z</dcterms:modified>
</cp:coreProperties>
</file>