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8" r:id="rId11"/>
    <p:sldId id="269" r:id="rId12"/>
    <p:sldId id="266" r:id="rId13"/>
    <p:sldId id="267" r:id="rId14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132"/>
    <p:restoredTop sz="96327"/>
  </p:normalViewPr>
  <p:slideViewPr>
    <p:cSldViewPr snapToGrid="0">
      <p:cViewPr varScale="1">
        <p:scale>
          <a:sx n="112" d="100"/>
          <a:sy n="112" d="100"/>
        </p:scale>
        <p:origin x="696" y="2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0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23BCB-4592-504F-899F-E7D8D2193FCA}" type="datetimeFigureOut">
              <a:rPr lang="en-PL" smtClean="0"/>
              <a:t>25/01/2024</a:t>
            </a:fld>
            <a:endParaRPr lang="en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2FED4-3F97-094C-90D7-907C1DD4E692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1912701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23BCB-4592-504F-899F-E7D8D2193FCA}" type="datetimeFigureOut">
              <a:rPr lang="en-PL" smtClean="0"/>
              <a:t>25/01/2024</a:t>
            </a:fld>
            <a:endParaRPr lang="en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2FED4-3F97-094C-90D7-907C1DD4E692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11645194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29" y="402483"/>
            <a:ext cx="2305422" cy="640647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3"/>
            <a:ext cx="6782619" cy="640647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23BCB-4592-504F-899F-E7D8D2193FCA}" type="datetimeFigureOut">
              <a:rPr lang="en-PL" smtClean="0"/>
              <a:t>25/01/2024</a:t>
            </a:fld>
            <a:endParaRPr lang="en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2FED4-3F97-094C-90D7-907C1DD4E692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38566257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23BCB-4592-504F-899F-E7D8D2193FCA}" type="datetimeFigureOut">
              <a:rPr lang="en-PL" smtClean="0"/>
              <a:t>25/01/2024</a:t>
            </a:fld>
            <a:endParaRPr lang="en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2FED4-3F97-094C-90D7-907C1DD4E692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25438606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4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4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23BCB-4592-504F-899F-E7D8D2193FCA}" type="datetimeFigureOut">
              <a:rPr lang="en-PL" smtClean="0"/>
              <a:t>25/01/2024</a:t>
            </a:fld>
            <a:endParaRPr lang="en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2FED4-3F97-094C-90D7-907C1DD4E692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33198537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2" y="2012414"/>
            <a:ext cx="4544021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0" y="2012414"/>
            <a:ext cx="4544021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23BCB-4592-504F-899F-E7D8D2193FCA}" type="datetimeFigureOut">
              <a:rPr lang="en-PL" smtClean="0"/>
              <a:t>25/01/2024</a:t>
            </a:fld>
            <a:endParaRPr lang="en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2FED4-3F97-094C-90D7-907C1DD4E692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3649443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402484"/>
            <a:ext cx="9221689" cy="146118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1853171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6" y="2761381"/>
            <a:ext cx="4523137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1" y="1853171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1" y="2761381"/>
            <a:ext cx="4545413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23BCB-4592-504F-899F-E7D8D2193FCA}" type="datetimeFigureOut">
              <a:rPr lang="en-PL" smtClean="0"/>
              <a:t>25/01/2024</a:t>
            </a:fld>
            <a:endParaRPr lang="en-P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2FED4-3F97-094C-90D7-907C1DD4E692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1030930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23BCB-4592-504F-899F-E7D8D2193FCA}" type="datetimeFigureOut">
              <a:rPr lang="en-PL" smtClean="0"/>
              <a:t>25/01/2024</a:t>
            </a:fld>
            <a:endParaRPr lang="en-P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2FED4-3F97-094C-90D7-907C1DD4E692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1691048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23BCB-4592-504F-899F-E7D8D2193FCA}" type="datetimeFigureOut">
              <a:rPr lang="en-PL" smtClean="0"/>
              <a:t>25/01/2024</a:t>
            </a:fld>
            <a:endParaRPr lang="en-P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2FED4-3F97-094C-90D7-907C1DD4E692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1563990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5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23BCB-4592-504F-899F-E7D8D2193FCA}" type="datetimeFigureOut">
              <a:rPr lang="en-PL" smtClean="0"/>
              <a:t>25/01/2024</a:t>
            </a:fld>
            <a:endParaRPr lang="en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2FED4-3F97-094C-90D7-907C1DD4E692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1215476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5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D23BCB-4592-504F-899F-E7D8D2193FCA}" type="datetimeFigureOut">
              <a:rPr lang="en-PL" smtClean="0"/>
              <a:t>25/01/2024</a:t>
            </a:fld>
            <a:endParaRPr lang="en-P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P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42FED4-3F97-094C-90D7-907C1DD4E692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2184392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2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2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D23BCB-4592-504F-899F-E7D8D2193FCA}" type="datetimeFigureOut">
              <a:rPr lang="en-PL" smtClean="0"/>
              <a:t>25/01/2024</a:t>
            </a:fld>
            <a:endParaRPr lang="en-P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3" y="7006700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P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3" y="7006700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42FED4-3F97-094C-90D7-907C1DD4E692}" type="slidenum">
              <a:rPr lang="en-PL" smtClean="0"/>
              <a:t>‹#›</a:t>
            </a:fld>
            <a:endParaRPr lang="en-PL"/>
          </a:p>
        </p:txBody>
      </p:sp>
    </p:spTree>
    <p:extLst>
      <p:ext uri="{BB962C8B-B14F-4D97-AF65-F5344CB8AC3E}">
        <p14:creationId xmlns:p14="http://schemas.microsoft.com/office/powerpoint/2010/main" val="428479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hyperlink" Target="https://www.youtube.com/watch?v=IKsGlnsoL_4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hyperlink" Target="https://www.youtube.com/watch?v=kht4SiGrTIE" TargetMode="External"/><Relationship Id="rId5" Type="http://schemas.openxmlformats.org/officeDocument/2006/relationships/image" Target="../media/image11.png"/><Relationship Id="rId4" Type="http://schemas.openxmlformats.org/officeDocument/2006/relationships/image" Target="../media/image9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hyperlink" Target="https://www.youtube.com/watch?v=SJx1EKHLCMA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336" y="0"/>
            <a:ext cx="10689140" cy="75596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3F6B8E7-9A66-A2B3-EB36-7A591356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0" b="40"/>
          <a:stretch/>
        </p:blipFill>
        <p:spPr>
          <a:xfrm>
            <a:off x="20" y="1413"/>
            <a:ext cx="10691792" cy="755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246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F6B8E7-9A66-A2B3-EB36-7A591356C01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0" b="40"/>
          <a:stretch/>
        </p:blipFill>
        <p:spPr>
          <a:xfrm>
            <a:off x="20" y="1413"/>
            <a:ext cx="10691792" cy="7558262"/>
          </a:xfrm>
          <a:prstGeom prst="rect">
            <a:avLst/>
          </a:prstGeom>
        </p:spPr>
      </p:pic>
      <p:pic>
        <p:nvPicPr>
          <p:cNvPr id="2" name="Program Dove Self-Esteem ｜ Lekcja 5 - Zmieniaj świat #2">
            <a:hlinkClick r:id="" action="ppaction://media"/>
            <a:extLst>
              <a:ext uri="{FF2B5EF4-FFF2-40B4-BE49-F238E27FC236}">
                <a16:creationId xmlns:a16="http://schemas.microsoft.com/office/drawing/2014/main" id="{3C7D7693-9BDB-C509-6575-5C05FE2A0DE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" y="773112"/>
            <a:ext cx="10691812" cy="60134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CB69D9B-B477-4020-1588-9CC00EE04AE4}"/>
              </a:ext>
            </a:extLst>
          </p:cNvPr>
          <p:cNvSpPr txBox="1"/>
          <p:nvPr/>
        </p:nvSpPr>
        <p:spPr>
          <a:xfrm>
            <a:off x="182880" y="7166610"/>
            <a:ext cx="3745641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https://</a:t>
            </a:r>
            <a:r>
              <a:rPr lang="en-GB" sz="1200" b="1" dirty="0" err="1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www.youtube.com</a:t>
            </a:r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/</a:t>
            </a:r>
            <a:r>
              <a:rPr lang="en-GB" sz="1200" b="1" dirty="0" err="1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watch?v</a:t>
            </a:r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=IKsGlnsoL_4</a:t>
            </a:r>
            <a:endParaRPr lang="en-PL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103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91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F6B8E7-9A66-A2B3-EB36-7A591356C01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0" b="40"/>
          <a:stretch/>
        </p:blipFill>
        <p:spPr>
          <a:xfrm>
            <a:off x="20" y="1413"/>
            <a:ext cx="10691792" cy="7558262"/>
          </a:xfrm>
          <a:prstGeom prst="rect">
            <a:avLst/>
          </a:prstGeom>
        </p:spPr>
      </p:pic>
      <p:pic>
        <p:nvPicPr>
          <p:cNvPr id="2" name="Program Dove Self-Esteem ｜ Lekcja 5 - Zmieniaj świat #3">
            <a:hlinkClick r:id="" action="ppaction://media"/>
            <a:extLst>
              <a:ext uri="{FF2B5EF4-FFF2-40B4-BE49-F238E27FC236}">
                <a16:creationId xmlns:a16="http://schemas.microsoft.com/office/drawing/2014/main" id="{2AD1F32D-07B1-120C-3B0F-BE24FC8B074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773112"/>
            <a:ext cx="10691813" cy="60134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A6FE33D-ED8B-2D44-9B7E-1500B6874AC2}"/>
              </a:ext>
            </a:extLst>
          </p:cNvPr>
          <p:cNvSpPr txBox="1"/>
          <p:nvPr/>
        </p:nvSpPr>
        <p:spPr>
          <a:xfrm>
            <a:off x="182880" y="7166610"/>
            <a:ext cx="3686330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https://</a:t>
            </a:r>
            <a:r>
              <a:rPr lang="en-GB" sz="1200" b="1" dirty="0" err="1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www.youtube.com</a:t>
            </a:r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/</a:t>
            </a:r>
            <a:r>
              <a:rPr lang="en-GB" sz="1200" b="1" dirty="0" err="1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watch?v</a:t>
            </a:r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=kht4SiGrTIE</a:t>
            </a:r>
            <a:endParaRPr lang="en-PL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0566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26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F6B8E7-9A66-A2B3-EB36-7A591356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0" b="40"/>
          <a:stretch/>
        </p:blipFill>
        <p:spPr>
          <a:xfrm>
            <a:off x="20" y="1413"/>
            <a:ext cx="10691792" cy="755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786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F6B8E7-9A66-A2B3-EB36-7A591356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0" b="40"/>
          <a:stretch/>
        </p:blipFill>
        <p:spPr>
          <a:xfrm>
            <a:off x="20" y="1413"/>
            <a:ext cx="10691792" cy="755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369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F6B8E7-9A66-A2B3-EB36-7A591356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0" b="40"/>
          <a:stretch/>
        </p:blipFill>
        <p:spPr>
          <a:xfrm>
            <a:off x="20" y="1413"/>
            <a:ext cx="10691792" cy="755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871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F6B8E7-9A66-A2B3-EB36-7A591356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0" b="40"/>
          <a:stretch/>
        </p:blipFill>
        <p:spPr>
          <a:xfrm>
            <a:off x="20" y="1413"/>
            <a:ext cx="10691792" cy="755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927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F6B8E7-9A66-A2B3-EB36-7A591356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0" b="40"/>
          <a:stretch/>
        </p:blipFill>
        <p:spPr>
          <a:xfrm>
            <a:off x="20" y="1413"/>
            <a:ext cx="10691792" cy="755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67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F6B8E7-9A66-A2B3-EB36-7A591356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0" b="40"/>
          <a:stretch/>
        </p:blipFill>
        <p:spPr>
          <a:xfrm>
            <a:off x="20" y="1413"/>
            <a:ext cx="10691792" cy="755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0019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F6B8E7-9A66-A2B3-EB36-7A591356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0" b="40"/>
          <a:stretch/>
        </p:blipFill>
        <p:spPr>
          <a:xfrm>
            <a:off x="20" y="1413"/>
            <a:ext cx="10691792" cy="755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487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F6B8E7-9A66-A2B3-EB36-7A591356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0" b="40"/>
          <a:stretch/>
        </p:blipFill>
        <p:spPr>
          <a:xfrm>
            <a:off x="20" y="1413"/>
            <a:ext cx="10691792" cy="755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3228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F6B8E7-9A66-A2B3-EB36-7A591356C01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0" b="40"/>
          <a:stretch/>
        </p:blipFill>
        <p:spPr>
          <a:xfrm>
            <a:off x="20" y="1413"/>
            <a:ext cx="10691792" cy="755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473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F6B8E7-9A66-A2B3-EB36-7A591356C015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40" b="40"/>
          <a:stretch/>
        </p:blipFill>
        <p:spPr>
          <a:xfrm>
            <a:off x="20" y="1413"/>
            <a:ext cx="10691792" cy="7558262"/>
          </a:xfrm>
          <a:prstGeom prst="rect">
            <a:avLst/>
          </a:prstGeom>
        </p:spPr>
      </p:pic>
      <p:pic>
        <p:nvPicPr>
          <p:cNvPr id="2" name="Program Dove Self-Esteem ｜ Lekcja 5 - Zmieniaj świat #1">
            <a:hlinkClick r:id="" action="ppaction://media"/>
            <a:extLst>
              <a:ext uri="{FF2B5EF4-FFF2-40B4-BE49-F238E27FC236}">
                <a16:creationId xmlns:a16="http://schemas.microsoft.com/office/drawing/2014/main" id="{037490C9-F95B-7DB1-4C31-B9C32ECA9D2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773112"/>
            <a:ext cx="10691813" cy="601345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77E33FA-ECCC-96AB-B4EE-33DF4AD4DF4B}"/>
              </a:ext>
            </a:extLst>
          </p:cNvPr>
          <p:cNvSpPr txBox="1"/>
          <p:nvPr/>
        </p:nvSpPr>
        <p:spPr>
          <a:xfrm>
            <a:off x="182880" y="7166610"/>
            <a:ext cx="3929987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https://</a:t>
            </a:r>
            <a:r>
              <a:rPr lang="en-GB" sz="1200" b="1" dirty="0" err="1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www.youtube.com</a:t>
            </a:r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/</a:t>
            </a:r>
            <a:r>
              <a:rPr lang="en-GB" sz="1200" b="1" dirty="0" err="1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watch?v</a:t>
            </a:r>
            <a:r>
              <a:rPr lang="en-GB" sz="1200" b="1" dirty="0"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=SJx1EKHLCMA</a:t>
            </a:r>
            <a:endParaRPr lang="en-PL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920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61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23</TotalTime>
  <Words>41</Words>
  <Application>Microsoft Macintosh PowerPoint</Application>
  <PresentationFormat>Custom</PresentationFormat>
  <Paragraphs>3</Paragraphs>
  <Slides>13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Arkadiusz Sołdon</dc:creator>
  <cp:lastModifiedBy>Arkadiusz Sołdon</cp:lastModifiedBy>
  <cp:revision>9</cp:revision>
  <dcterms:created xsi:type="dcterms:W3CDTF">2023-11-16T08:31:58Z</dcterms:created>
  <dcterms:modified xsi:type="dcterms:W3CDTF">2024-01-25T13:06:05Z</dcterms:modified>
</cp:coreProperties>
</file>