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70" r:id="rId1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5"/>
    <p:restoredTop sz="96327"/>
  </p:normalViewPr>
  <p:slideViewPr>
    <p:cSldViewPr snapToGrid="0">
      <p:cViewPr varScale="1">
        <p:scale>
          <a:sx n="112" d="100"/>
          <a:sy n="112" d="100"/>
        </p:scale>
        <p:origin x="18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912701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164519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856625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54386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319853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64944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0309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691048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563990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215476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184392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428479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www.youtube.com/watch?v=BNXVTFtf0Ko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336" y="0"/>
            <a:ext cx="10689140" cy="7559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4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8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6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70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7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92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67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  <p:pic>
        <p:nvPicPr>
          <p:cNvPr id="2" name="Program Dove Self-Esteem ｜ Lekcja 3 - Zmierz się z porównaniami - Zmień jedną rzecz">
            <a:hlinkClick r:id="" action="ppaction://media"/>
            <a:extLst>
              <a:ext uri="{FF2B5EF4-FFF2-40B4-BE49-F238E27FC236}">
                <a16:creationId xmlns:a16="http://schemas.microsoft.com/office/drawing/2014/main" id="{7C005C4E-E83D-301F-FE60-F43A7B5870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773112"/>
            <a:ext cx="10691813" cy="60134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D3B1BF-3F9D-A6BA-8A7B-0BE0E0F48EB5}"/>
              </a:ext>
            </a:extLst>
          </p:cNvPr>
          <p:cNvSpPr txBox="1"/>
          <p:nvPr/>
        </p:nvSpPr>
        <p:spPr>
          <a:xfrm>
            <a:off x="182880" y="7166610"/>
            <a:ext cx="381296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www.youtube.com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/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watch?v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=BNXVTFtf0Ko</a:t>
            </a:r>
            <a:endParaRPr lang="en-PL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0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8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2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7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20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</TotalTime>
  <Words>13</Words>
  <Application>Microsoft Macintosh PowerPoint</Application>
  <PresentationFormat>Custom</PresentationFormat>
  <Paragraphs>1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Arkadiusz Sołdon</dc:creator>
  <cp:lastModifiedBy>Arkadiusz Sołdon</cp:lastModifiedBy>
  <cp:revision>7</cp:revision>
  <dcterms:created xsi:type="dcterms:W3CDTF">2023-11-16T08:31:58Z</dcterms:created>
  <dcterms:modified xsi:type="dcterms:W3CDTF">2024-01-25T13:06:41Z</dcterms:modified>
</cp:coreProperties>
</file>